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9"/>
  </p:notesMasterIdLst>
  <p:sldIdLst>
    <p:sldId id="356" r:id="rId2"/>
    <p:sldId id="351" r:id="rId3"/>
    <p:sldId id="352" r:id="rId4"/>
    <p:sldId id="353" r:id="rId5"/>
    <p:sldId id="354" r:id="rId6"/>
    <p:sldId id="327" r:id="rId7"/>
    <p:sldId id="35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769132-7B23-AB17-2623-411A3E06749D}" name="Brandon Dong" initials="BD" userId="142057464fbdbe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C00"/>
    <a:srgbClr val="FFC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56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704E84-8069-4372-83DE-74ADB239F94D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74F5D6-5F5C-40F7-840D-B8432DDBB5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27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751E-AF67-AB5F-FB2A-E1B744B67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EB09-B80A-5AF9-211A-8E2376BD3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EFB5-D230-8046-04A2-294CFCCC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85A6-FD0B-F9CB-6BD6-70BDDFD1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4245-73A6-ACC8-6491-4F0635CA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8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9258-D78E-37D8-10CA-1E50E421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5D828-1485-3BF9-F181-C3784DDF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8EBFC-DAD7-3B13-E588-B03224F6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93B0B-BDF9-EE03-7787-60398731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FC3AC-201A-C393-D8BB-5B2555AE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5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161B9-E5BA-D547-DB84-2A24558F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7CD46-EFF2-476A-8A70-8625C78B5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16BC0-29F2-1512-F96D-D42CD11F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A27C-3799-EC39-9601-DDB4CF8C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F4C1-8BCB-7BB9-EC31-7B3251E6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2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-847" y="6176963"/>
            <a:ext cx="12192000" cy="681036"/>
          </a:xfrm>
          <a:custGeom>
            <a:avLst/>
            <a:gdLst/>
            <a:ahLst/>
            <a:cxnLst/>
            <a:rect l="l" t="t" r="r" b="b"/>
            <a:pathLst>
              <a:path w="9144000" h="731520">
                <a:moveTo>
                  <a:pt x="0" y="0"/>
                </a:moveTo>
                <a:lnTo>
                  <a:pt x="0" y="731520"/>
                </a:lnTo>
                <a:lnTo>
                  <a:pt x="9144000" y="73152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37C2D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6350"/>
            <a:ext cx="12191153" cy="686435"/>
          </a:xfrm>
          <a:prstGeom prst="rect">
            <a:avLst/>
          </a:prstGeom>
          <a:solidFill>
            <a:srgbClr val="A37C2D"/>
          </a:solidFill>
          <a:ln>
            <a:noFill/>
          </a:ln>
        </p:spPr>
        <p:txBody>
          <a:bodyPr anchor="ctr"/>
          <a:lstStyle>
            <a:lvl1pPr>
              <a:defRPr sz="2800" b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7037" y="6361962"/>
            <a:ext cx="2743200" cy="365125"/>
          </a:xfrm>
        </p:spPr>
        <p:txBody>
          <a:bodyPr/>
          <a:lstStyle/>
          <a:p>
            <a:fld id="{C338E1C8-F162-4559-A568-C6068501C9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5" y="6176964"/>
            <a:ext cx="1045780" cy="784335"/>
          </a:xfrm>
          <a:prstGeom prst="rect">
            <a:avLst/>
          </a:prstGeom>
        </p:spPr>
      </p:pic>
      <p:sp>
        <p:nvSpPr>
          <p:cNvPr id="32" name="object 3"/>
          <p:cNvSpPr/>
          <p:nvPr userDrawn="1"/>
        </p:nvSpPr>
        <p:spPr>
          <a:xfrm>
            <a:off x="1" y="680085"/>
            <a:ext cx="12192847" cy="7620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BFBFBF"/>
          </a:solidFill>
          <a:ln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rgbClr val="CA1B0E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" y="6110605"/>
            <a:ext cx="12192847" cy="7620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>
              <a:solidFill>
                <a:srgbClr val="CA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7440-5C30-02C8-406A-89DA69B7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0C5C-328B-916A-DDF6-AFE96EBC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F751-30FF-91C3-2F6B-78E356F1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A6258-2653-00FD-9D49-C0EC2904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97030-257E-4DAF-4583-51083F5B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7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D091-A477-B13D-58DB-9C422CD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9B30-305B-BEC9-9E1A-D579476D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5189-B8D4-E75F-9C77-0426CF7D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C713-2103-D1D3-E6EA-1AEC8C17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0566-9A71-A1FA-163C-FDB126E1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6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5064-2B42-BD8F-8AAB-CA1FFF2A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50D8-26D0-2225-AD65-97A875552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8156B-B834-A863-2AFD-AD94196D8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11686-22D6-83B8-BC23-377A8B8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9E12-823F-23C9-7F76-285C811D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FAFAB-8B46-456B-66D8-612CCF80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6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B2C-7C23-6566-B9E5-3704CB66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3A2A-18D9-E28C-249F-34866F1F0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2DB87-0ABB-B8E5-4EB9-4FEC97EE0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39970-2E24-B819-82C2-0A0D70E9E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0AC80-262B-81A9-2B18-46855FCC3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63FEB-8DF8-7D4F-0798-CEDFDC79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2884F-5DCC-9C45-5EE6-A3D668E0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B1E30-D4A0-C226-0254-791CE02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13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424F-02E6-34AC-33D3-3E2A66D9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72467-469A-D2B8-F115-F2FAC8E7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64609-2406-A18E-802F-147C2913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26E68-A73B-B020-14F5-24BFF22C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95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53DE2-944C-A8A4-0262-6CFDF62C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EC4B5-9612-8BF1-9AE5-5C2B008A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01C1C-D653-CBF3-88EF-BD3276CB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67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7F2B-D8B4-FF87-2C92-D87E3EF5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2A521-E36E-8E3F-C5A5-AA28D3B6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81752-82A3-5FD9-C2EC-7AD894B1B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49BF5-D875-FDD3-75D5-D4CCF5D2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217B7-5B3E-2950-8A63-B44585C1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644F9-0F3A-6680-19B8-7EF3857A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8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CE83-F7E2-B9F6-4333-52D8383D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95908-91DE-FF9E-CCF5-301862F33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1B93E-666D-6B1A-4AFB-D3EE69333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1C92-5517-F116-EC37-1EA8DE79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57671-6F53-DAB8-D0C2-24B3A4F6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A6CFA-FF4D-B9E3-1434-D946D3EA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8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00397-1CFF-9BE0-8DCE-5019FE83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0BBDA-F668-9046-45D2-28A6342C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D86E-F55A-1CA3-D6CB-A9182E1BB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2A6B-D374-4B74-806D-8F5AE7393802}" type="datetimeFigureOut">
              <a:rPr lang="en-CA" smtClean="0"/>
              <a:t>2023-06-07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FDE3-9E44-E1DC-FF2E-19BDC41E0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543A-9376-A06B-9FE3-2E6168A3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BFB2-9E7E-4F82-AB44-DD70323556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9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a-dk/foto/bad-bahamas-burma-droneoptagelse-2100305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5CF13B-DEEA-D912-8F13-119E81F2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6CD8D6-360C-73BD-BF08-5FC9CC890515}"/>
              </a:ext>
            </a:extLst>
          </p:cNvPr>
          <p:cNvSpPr/>
          <p:nvPr/>
        </p:nvSpPr>
        <p:spPr>
          <a:xfrm>
            <a:off x="1595534" y="157656"/>
            <a:ext cx="9009403" cy="56141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C007C-D163-ACB0-0332-DF585D6C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167" y="241830"/>
            <a:ext cx="8797660" cy="5445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82B0E6-3AF6-B25B-0547-049185536990}"/>
              </a:ext>
            </a:extLst>
          </p:cNvPr>
          <p:cNvSpPr txBox="1"/>
          <p:nvPr/>
        </p:nvSpPr>
        <p:spPr>
          <a:xfrm>
            <a:off x="2177532" y="5771757"/>
            <a:ext cx="7836928" cy="54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802" algn="ctr">
              <a:spcBef>
                <a:spcPts val="221"/>
              </a:spcBef>
            </a:pPr>
            <a:r>
              <a:rPr lang="en-CA" sz="2800" spc="-1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Divine Eagle Development Group &amp; </a:t>
            </a:r>
            <a:r>
              <a:rPr lang="en-CA" sz="2800" spc="-1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CA" sz="2800" spc="-1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Retirement Hotel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6F150D6A-929E-D51F-520E-280D7095DD91}"/>
              </a:ext>
            </a:extLst>
          </p:cNvPr>
          <p:cNvSpPr txBox="1"/>
          <p:nvPr/>
        </p:nvSpPr>
        <p:spPr>
          <a:xfrm>
            <a:off x="5022278" y="6517896"/>
            <a:ext cx="2147437" cy="19654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2928">
              <a:spcBef>
                <a:spcPts val="93"/>
              </a:spcBef>
              <a:tabLst>
                <a:tab pos="770446" algn="l"/>
              </a:tabLst>
            </a:pPr>
            <a:r>
              <a:rPr lang="en-CA" sz="1200" spc="-9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Mohawk Territory of Kahnawake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0A513249-E783-3428-88F1-7C4124E72A49}"/>
              </a:ext>
            </a:extLst>
          </p:cNvPr>
          <p:cNvSpPr txBox="1"/>
          <p:nvPr/>
        </p:nvSpPr>
        <p:spPr>
          <a:xfrm>
            <a:off x="4323180" y="6136683"/>
            <a:ext cx="3545632" cy="38121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2928">
              <a:spcBef>
                <a:spcPts val="93"/>
              </a:spcBef>
              <a:tabLst>
                <a:tab pos="770446" algn="l"/>
              </a:tabLst>
            </a:pPr>
            <a:r>
              <a:rPr lang="en-CA" sz="2400" spc="-9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 Luxury Living Project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44A32-AB5E-8A1E-61D9-B74288ECD72E}"/>
              </a:ext>
            </a:extLst>
          </p:cNvPr>
          <p:cNvSpPr txBox="1"/>
          <p:nvPr/>
        </p:nvSpPr>
        <p:spPr>
          <a:xfrm>
            <a:off x="7531610" y="318472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27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Summer in North, Winter in South.</a:t>
            </a:r>
          </a:p>
        </p:txBody>
      </p:sp>
      <p:pic>
        <p:nvPicPr>
          <p:cNvPr id="6" name="Picture 5" descr="A picture containing indoor, stone&#10;&#10;Description automatically generated">
            <a:extLst>
              <a:ext uri="{FF2B5EF4-FFF2-40B4-BE49-F238E27FC236}">
                <a16:creationId xmlns:a16="http://schemas.microsoft.com/office/drawing/2014/main" id="{F6C8110C-4106-DF28-0182-085A6A12F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r="6312" b="-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Google Shape;106;p11">
            <a:extLst>
              <a:ext uri="{FF2B5EF4-FFF2-40B4-BE49-F238E27FC236}">
                <a16:creationId xmlns:a16="http://schemas.microsoft.com/office/drawing/2014/main" id="{E91B3A8B-A3D7-CB85-7BAD-7F5593666147}"/>
              </a:ext>
            </a:extLst>
          </p:cNvPr>
          <p:cNvSpPr txBox="1"/>
          <p:nvPr/>
        </p:nvSpPr>
        <p:spPr>
          <a:xfrm>
            <a:off x="7531610" y="2265036"/>
            <a:ext cx="3822189" cy="432237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9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US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VIP Retirement is a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five-star </a:t>
            </a:r>
            <a:r>
              <a:rPr lang="en-US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living experience. </a:t>
            </a:r>
          </a:p>
          <a:p>
            <a:pPr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 your summers in gorgeous </a:t>
            </a:r>
            <a:r>
              <a:rPr lang="en-US" sz="11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Kahnawake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Mohawk Territory.</a:t>
            </a:r>
          </a:p>
          <a:p>
            <a:pPr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via private jet to Winter in our facility in Freeport Grand Bahamas. </a:t>
            </a:r>
            <a:endParaRPr lang="en-US" sz="1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high security locations will feature opulence and luxury in units ranging from 2,000 square feet to 5,000 square feet.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Residents will enjoy 24/7 services from, personal nurses, doctor on location, personal chefs, personal support workers, personal housekeepers and 24/7 dining. </a:t>
            </a:r>
          </a:p>
          <a:p>
            <a:pPr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activities will include fitness  classes, art classes, yoga, guest entertainers and speakers, aqua therapy and workshops. </a:t>
            </a:r>
          </a:p>
          <a:p>
            <a:pPr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Amenities will include 24/7 concierge,  multiple restaurants, swimming pool with lifeguard, movie theatre, hair dressing salon, sauna, private and group gym. </a:t>
            </a:r>
          </a:p>
        </p:txBody>
      </p:sp>
    </p:spTree>
    <p:extLst>
      <p:ext uri="{BB962C8B-B14F-4D97-AF65-F5344CB8AC3E}">
        <p14:creationId xmlns:p14="http://schemas.microsoft.com/office/powerpoint/2010/main" val="366824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495D1-2752-146D-484E-2607D1D37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r="24648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Google Shape;106;p11">
            <a:extLst>
              <a:ext uri="{FF2B5EF4-FFF2-40B4-BE49-F238E27FC236}">
                <a16:creationId xmlns:a16="http://schemas.microsoft.com/office/drawing/2014/main" id="{637D01BE-4773-2DDB-71B3-6E6FC4401622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9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Divine Eagle Development Group  and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Retirement have joined forces to create an ultra luxury lifestyle for seniors.</a:t>
            </a:r>
          </a:p>
          <a:p>
            <a:pPr marL="10647" marR="4483">
              <a:spcBef>
                <a:spcPts val="84"/>
              </a:spcBef>
              <a:tabLst>
                <a:tab pos="264473" algn="l"/>
              </a:tabLst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US" sz="1100" spc="1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  <a:r>
              <a:rPr lang="en-US" sz="1100" spc="1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en-US" sz="1100" spc="12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100" spc="13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3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full services chain of </a:t>
            </a:r>
            <a:r>
              <a:rPr lang="en-US" sz="1100" spc="-5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assisted-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sz="1100" spc="22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 residences. Locations are licensed by the RHRA and accredited by ORCA. </a:t>
            </a:r>
          </a:p>
          <a:p>
            <a:pPr marL="10647" marR="4483">
              <a:spcBef>
                <a:spcPts val="84"/>
              </a:spcBef>
              <a:tabLst>
                <a:tab pos="264473" algn="l"/>
              </a:tabLst>
            </a:pPr>
            <a:endParaRPr lang="en-US" sz="1100" spc="-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r>
              <a:rPr lang="en-US" sz="11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range from exquisite Luxury Living VIP for the discerning retiree to mid range for the baby boomer generation and outreach for first nations communities.</a:t>
            </a:r>
          </a:p>
          <a:p>
            <a:pPr marL="35313" marR="4483" indent="0">
              <a:spcBef>
                <a:spcPts val="84"/>
              </a:spcBef>
              <a:buNone/>
              <a:tabLst>
                <a:tab pos="264473" algn="l"/>
              </a:tabLst>
            </a:pPr>
            <a:endParaRPr lang="en-US" sz="1100" spc="-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 Medical Center on site in Canada with top tier doctors and 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on site. 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marR="4483">
              <a:spcBef>
                <a:spcPts val="84"/>
              </a:spcBef>
              <a:tabLst>
                <a:tab pos="264473" algn="l"/>
              </a:tabLst>
            </a:pPr>
            <a:endParaRPr lang="en-US" sz="1100" spc="-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873A6-FE87-9470-0D07-FC73A1EFC0A8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27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414732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A1534-7091-1EE7-ED22-E60A42489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22" r="1212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28F0C0-9F8B-157A-1C00-1CCB2D540A72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Fresh new facilities designed, staffed, and equipped for optimum care.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care delivery catering to different languages, cultures and food</a:t>
            </a:r>
            <a:endParaRPr lang="en-US" sz="1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 handling systems engineered to reduce airborne pathogens.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Fully staffed with nurses, PSWs, PCWs, housekeepers, cooks, on-location maintenance.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Physician on location.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 services range from light care to end of life.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Stable, qualified/experienced Director of care, core staff and security team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Qualified/experienced owner/operator.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Courtesy local transportation and a company private jet.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Pharmacy managed in house.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monitored quality control </a:t>
            </a:r>
            <a:endParaRPr lang="en-US" sz="1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F41C7-E46A-4166-B1F6-3EF9596E9245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27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84095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F98A1-5BD2-A1E2-13D1-9221BFB83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3" r="2" b="6643"/>
          <a:stretch/>
        </p:blipFill>
        <p:spPr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BBE2D6F-7C95-881E-8310-95FEB88D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9" b="10629"/>
          <a:stretch/>
        </p:blipFill>
        <p:spPr bwMode="auto">
          <a:xfrm>
            <a:off x="616458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preview">
            <a:extLst>
              <a:ext uri="{FF2B5EF4-FFF2-40B4-BE49-F238E27FC236}">
                <a16:creationId xmlns:a16="http://schemas.microsoft.com/office/drawing/2014/main" id="{D06CBB17-5685-43B4-AF48-A34AD13C9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8" r="2" b="2"/>
          <a:stretch/>
        </p:blipFill>
        <p:spPr bwMode="auto">
          <a:xfrm>
            <a:off x="20" y="3517151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building, sky, outdoor, house&#10;&#10;Description automatically generated">
            <a:extLst>
              <a:ext uri="{FF2B5EF4-FFF2-40B4-BE49-F238E27FC236}">
                <a16:creationId xmlns:a16="http://schemas.microsoft.com/office/drawing/2014/main" id="{4A664237-662A-1719-9E3A-5F8288FEC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"/>
          <a:stretch/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6CA87-A738-403E-916D-AFF895ED6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6688"/>
          <a:stretch/>
        </p:blipFill>
        <p:spPr>
          <a:xfrm>
            <a:off x="3983736" y="1918638"/>
            <a:ext cx="4224528" cy="3020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819B5-E83D-E3E3-5FA6-C0E21A1E2230}"/>
              </a:ext>
            </a:extLst>
          </p:cNvPr>
          <p:cNvSpPr txBox="1"/>
          <p:nvPr/>
        </p:nvSpPr>
        <p:spPr>
          <a:xfrm>
            <a:off x="3025149" y="3069447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4E58-DC47-360A-4159-DC253522708B}"/>
              </a:ext>
            </a:extLst>
          </p:cNvPr>
          <p:cNvSpPr txBox="1"/>
          <p:nvPr/>
        </p:nvSpPr>
        <p:spPr>
          <a:xfrm>
            <a:off x="8299708" y="3425427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A07DE-944B-94EA-5CD0-051657543C59}"/>
              </a:ext>
            </a:extLst>
          </p:cNvPr>
          <p:cNvSpPr txBox="1"/>
          <p:nvPr/>
        </p:nvSpPr>
        <p:spPr>
          <a:xfrm>
            <a:off x="3983736" y="4566030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9A5A7-D648-D4A2-920F-6C1132FBAEF4}"/>
              </a:ext>
            </a:extLst>
          </p:cNvPr>
          <p:cNvSpPr txBox="1"/>
          <p:nvPr/>
        </p:nvSpPr>
        <p:spPr>
          <a:xfrm>
            <a:off x="8299708" y="3031594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Oshawa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569CC-D4B4-D72D-02D2-E0103B452BC7}"/>
              </a:ext>
            </a:extLst>
          </p:cNvPr>
          <p:cNvSpPr txBox="1"/>
          <p:nvPr/>
        </p:nvSpPr>
        <p:spPr>
          <a:xfrm>
            <a:off x="2667218" y="3419795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Thomas</a:t>
            </a:r>
          </a:p>
        </p:txBody>
      </p:sp>
    </p:spTree>
    <p:extLst>
      <p:ext uri="{BB962C8B-B14F-4D97-AF65-F5344CB8AC3E}">
        <p14:creationId xmlns:p14="http://schemas.microsoft.com/office/powerpoint/2010/main" val="68891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10DD85-C55C-93C2-C99F-C536FA0A98B0}"/>
              </a:ext>
            </a:extLst>
          </p:cNvPr>
          <p:cNvSpPr/>
          <p:nvPr/>
        </p:nvSpPr>
        <p:spPr>
          <a:xfrm>
            <a:off x="3881316" y="2746614"/>
            <a:ext cx="4429366" cy="136476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3B73F-2963-2AB5-0A04-E54D87696317}"/>
              </a:ext>
            </a:extLst>
          </p:cNvPr>
          <p:cNvSpPr txBox="1"/>
          <p:nvPr/>
        </p:nvSpPr>
        <p:spPr>
          <a:xfrm>
            <a:off x="4110243" y="3059667"/>
            <a:ext cx="397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Greenlife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Retirement Residence</a:t>
            </a:r>
          </a:p>
          <a:p>
            <a:pPr algn="ctr"/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info@greenliferetirement.ca </a:t>
            </a:r>
          </a:p>
          <a:p>
            <a:pPr algn="ctr"/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www.greenliferetirement.ca</a:t>
            </a:r>
          </a:p>
        </p:txBody>
      </p:sp>
    </p:spTree>
    <p:extLst>
      <p:ext uri="{BB962C8B-B14F-4D97-AF65-F5344CB8AC3E}">
        <p14:creationId xmlns:p14="http://schemas.microsoft.com/office/powerpoint/2010/main" val="224362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</TotalTime>
  <Words>370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Topham</dc:creator>
  <cp:lastModifiedBy>Jessica Topham</cp:lastModifiedBy>
  <cp:revision>173</cp:revision>
  <cp:lastPrinted>2023-03-20T14:33:43Z</cp:lastPrinted>
  <dcterms:created xsi:type="dcterms:W3CDTF">2023-02-16T17:01:24Z</dcterms:created>
  <dcterms:modified xsi:type="dcterms:W3CDTF">2023-06-07T17:44:11Z</dcterms:modified>
</cp:coreProperties>
</file>